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8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2646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Экономические мысли античности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2261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"Экономические мысли античности" включают в себя важные концепции и теории, которые были разработаны древнегреческими и древнеримскими мыслителями в период античности. Эти идеи по-прежнему оказывают влияние на современную экономическую мысль и теорию.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7962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Развитие мысли об экономике в древней Греции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9103" y="2518291"/>
            <a:ext cx="44410" cy="491490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2621220" y="291959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9" name="Shape 5"/>
          <p:cNvSpPr/>
          <p:nvPr/>
        </p:nvSpPr>
        <p:spPr>
          <a:xfrm>
            <a:off x="2121277" y="26918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306657" y="2733556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593306" y="2740462"/>
            <a:ext cx="36212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Философы-натуралисты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593306" y="3220879"/>
            <a:ext cx="89991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Мысль об экономике начала развиваться с философов-натуралистов, таких как Гераклит и Демокрит. Они подчёркивали роль природных законов в функционировании общества, что стало первым шагом на пути к учёному подходу в изучении экономики.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621220" y="54881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9CACE"/>
          </a:solidFill>
          <a:ln/>
        </p:spPr>
      </p:sp>
      <p:sp>
        <p:nvSpPr>
          <p:cNvPr id="14" name="Shape 10"/>
          <p:cNvSpPr/>
          <p:nvPr/>
        </p:nvSpPr>
        <p:spPr>
          <a:xfrm>
            <a:off x="2121277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278320" y="5302091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593306" y="53089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Светская мысль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593306" y="5789414"/>
            <a:ext cx="89991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Светская мысль античности была представлена такими мыслителями, как Аристотель и Платон. Аристотель развивал идеи о справедливом обмене, ценообразовании, деньгах и кредите, идеи, которые имеют своё отражение и в современной экономической теории.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5975" y="687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86247" y="1691878"/>
            <a:ext cx="956483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Вклад древних римлян в экономическую мысль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4312223" y="3636050"/>
            <a:ext cx="24418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Маркс Цицерон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4312223" y="4121674"/>
            <a:ext cx="488372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Маркс Цицерон сформулировал основные принципы законодательства, обязанность государства в обеспечении экономического благополучия общества, формирование правил частной собственности и свободного рынка.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68664" y="3636050"/>
            <a:ext cx="23067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Известные идеи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9068664" y="4121674"/>
            <a:ext cx="42602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Мысли античных римлян продолжают оставаться актуальными и влиятельными, так как многие из их идей имеют перспективное значение для современной экономической науки.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F2E0F7-B9F1-409C-A4EB-A01B701013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1" r="17418"/>
          <a:stretch/>
        </p:blipFill>
        <p:spPr>
          <a:xfrm>
            <a:off x="25975" y="135082"/>
            <a:ext cx="4260273" cy="8094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373189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56993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Основные аспекты современной экономической мысли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6180" y="4288631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4323278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Экономические концепции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5150882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Важные концепции античности до сих пор оказывают влияние на современную экономическую мысль и теорию.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129" y="4288631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4323278"/>
            <a:ext cx="34245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Указание направлений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80369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древних мыслителей помогают в создании перспективных направлений в современной экономике.</a:t>
            </a:r>
            <a:endParaRPr lang="en-US" sz="1750" dirty="0"/>
          </a:p>
        </p:txBody>
      </p:sp>
      <p:pic>
        <p:nvPicPr>
          <p:cNvPr id="14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420183"/>
            <a:ext cx="828782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об обмене и ценностях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77603"/>
            <a:ext cx="31945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Справедливый обмен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158020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Аристотеля о справедливом обмене остаются актуальными и в современной экономической практике.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447812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77603"/>
            <a:ext cx="28247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Ценнообразование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158020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Идеи о ценообразовании имеют перспективное значение для современной экономической науки.</a:t>
            </a:r>
            <a:endParaRPr lang="en-US" sz="1750" dirty="0"/>
          </a:p>
        </p:txBody>
      </p:sp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8059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Обязанности государства и обеспечение благополучия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713678"/>
            <a:ext cx="527720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9356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Маркс Цицерон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5416034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Формирование правил частной собственности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713678"/>
            <a:ext cx="5277207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37371" y="49356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Древние идеи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537371" y="5416034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Обязанность государства в обеспечении экономического благополучия общества</a:t>
            </a:r>
            <a:endParaRPr lang="en-US" sz="1750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9169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Учёный подход в изучении экономики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924776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Знания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71705"/>
            <a:ext cx="51105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Развитие учёного подхода при изучении экономики началось с философов-натуралистов.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924776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Рост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07170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Концепции древних мыслителей продолжают влиять на рост современной экономической мысли.</a:t>
            </a:r>
            <a:endParaRPr lang="en-US" sz="1750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249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Экономическая мысль и современность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690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Влияние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Работы древних мыслителей продолжают оставаться актуальными и влиятельными в современной эпохе.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69093"/>
            <a:ext cx="37076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Перспективное значение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738449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Многие из идей древних мыслителей имеют перспективное значение для современной экономической науки.</a:t>
            </a:r>
            <a:endParaRPr lang="en-US" sz="1750" dirty="0"/>
          </a:p>
        </p:txBody>
      </p:sp>
      <p:pic>
        <p:nvPicPr>
          <p:cNvPr id="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339</Words>
  <Application>Microsoft Office PowerPoint</Application>
  <PresentationFormat>Произвольный</PresentationFormat>
  <Paragraphs>49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Instrument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2024-03-12T23:39:09Z</dcterms:created>
  <dcterms:modified xsi:type="dcterms:W3CDTF">2024-03-12T23:48:04Z</dcterms:modified>
</cp:coreProperties>
</file>